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89B"/>
    <a:srgbClr val="E200FF"/>
    <a:srgbClr val="FC00CE"/>
    <a:srgbClr val="FC2CCD"/>
    <a:srgbClr val="10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46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40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56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44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99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35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43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21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45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187BB-9270-174D-B2DC-9F2B7AF242B0}" type="datetimeFigureOut">
              <a:rPr lang="nl-NL" smtClean="0"/>
              <a:t>24-03-22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8CFF-3E21-A343-9493-78C2AB3E6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34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stridkoorn/Downloads/Klein%20formaat%20hoofdfoto.jpg" TargetMode="External"/><Relationship Id="rId4" Type="http://schemas.openxmlformats.org/officeDocument/2006/relationships/image" Target="../media/image2.png"/><Relationship Id="rId5" Type="http://schemas.openxmlformats.org/officeDocument/2006/relationships/image" Target="file://localhost/Users/astridkoorn/Downloads/logo%20KBdefinitief%204.0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lein formaat hoofdfoto.jpg" descr="/Users/astridkoorn/Downloads/Klein formaat hoofdfoto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29" y="269875"/>
            <a:ext cx="6914196" cy="6143625"/>
          </a:xfrm>
          <a:prstGeom prst="rect">
            <a:avLst/>
          </a:prstGeom>
        </p:spPr>
      </p:pic>
      <p:pic>
        <p:nvPicPr>
          <p:cNvPr id="7" name="logo KBdefinitief 4.0.png" descr="/Users/astridkoorn/Downloads/logo KBdefinitief 4.0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" y="269875"/>
            <a:ext cx="1743001" cy="1727778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111275"/>
            <a:ext cx="7772400" cy="1470025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nl-N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nl-N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nl-N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nl-NL" sz="6000" b="1" spc="50" dirty="0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</a:t>
            </a:r>
            <a:r>
              <a:rPr lang="nl-NL" sz="6000" b="1" spc="50" dirty="0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Liefdevol Leiderschap </a:t>
            </a:r>
            <a:r>
              <a:rPr lang="nl-NL" sz="6000" b="1" spc="50" dirty="0" err="1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Podcast</a:t>
            </a:r>
            <a:r>
              <a:rPr lang="nl-NL" sz="6000" b="1" spc="50" dirty="0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(NL)</a:t>
            </a:r>
            <a:r>
              <a:rPr lang="nl-NL" sz="6000" b="1" spc="50" dirty="0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nl-NL" sz="6000" b="1" spc="50" dirty="0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nl-NL" b="1" spc="50" dirty="0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nl-NL" b="1" spc="50" dirty="0" smtClean="0">
                <a:ln w="11430"/>
                <a:solidFill>
                  <a:srgbClr val="D018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nl-NL" b="1" spc="50" dirty="0">
              <a:ln w="11430"/>
              <a:solidFill>
                <a:srgbClr val="D018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00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Diavoorstelling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  De Liefdevol Leiderschap Podcast (NL)  </vt:lpstr>
    </vt:vector>
  </TitlesOfParts>
  <Company>Koorn Business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Podcast Liefdevol Leiderschap  Eigenwaarde, eigenliefde en zelfrespect  </dc:title>
  <dc:creator>Koorn Astrid</dc:creator>
  <cp:lastModifiedBy>Koorn Astrid</cp:lastModifiedBy>
  <cp:revision>6</cp:revision>
  <dcterms:created xsi:type="dcterms:W3CDTF">2019-04-04T11:30:54Z</dcterms:created>
  <dcterms:modified xsi:type="dcterms:W3CDTF">2022-03-24T12:28:31Z</dcterms:modified>
</cp:coreProperties>
</file>